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9" r:id="rId6"/>
    <p:sldId id="291" r:id="rId7"/>
    <p:sldId id="293" r:id="rId8"/>
    <p:sldId id="296" r:id="rId9"/>
    <p:sldId id="299" r:id="rId10"/>
    <p:sldId id="298" r:id="rId11"/>
    <p:sldId id="297" r:id="rId12"/>
    <p:sldId id="300" r:id="rId13"/>
    <p:sldId id="303" r:id="rId1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14-4-2019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14-4-2019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7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0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84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62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6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74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9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01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Organische meststoffen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45741"/>
            <a:ext cx="2914650" cy="648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Groenbemesters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1" y="2276872"/>
            <a:ext cx="7563307" cy="19950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18" y="3465004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557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pH Zuurgraad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92896"/>
            <a:ext cx="7364654" cy="25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572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7920880" cy="4536504"/>
          </a:xfrm>
        </p:spPr>
        <p:txBody>
          <a:bodyPr>
            <a:normAutofit/>
          </a:bodyPr>
          <a:lstStyle/>
          <a:p>
            <a:pPr algn="ctr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1" y="1844825"/>
            <a:ext cx="7893123" cy="23538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92" y="4276616"/>
            <a:ext cx="5574382" cy="21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9613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7321298" cy="30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377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95736"/>
            <a:ext cx="7473738" cy="21385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286226"/>
            <a:ext cx="7199206" cy="28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807069" cy="28420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5" y="183701"/>
            <a:ext cx="1844972" cy="217055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5373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1 % meer organische stof kan 150 Liter organische stof opnemen</a:t>
            </a:r>
          </a:p>
        </p:txBody>
      </p:sp>
    </p:spTree>
    <p:extLst>
      <p:ext uri="{BB962C8B-B14F-4D97-AF65-F5344CB8AC3E}">
        <p14:creationId xmlns:p14="http://schemas.microsoft.com/office/powerpoint/2010/main" val="21420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2132856"/>
            <a:ext cx="7404808" cy="38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04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20888"/>
            <a:ext cx="5026475" cy="33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892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Organische stofvoorziening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08" y="2348880"/>
            <a:ext cx="6134620" cy="16612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31" y="3150922"/>
            <a:ext cx="291414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03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A12CA-A54F-4645-9990-9A9F68DAD9D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0</TotalTime>
  <Words>48</Words>
  <Application>Microsoft Office PowerPoint</Application>
  <PresentationFormat>Diavoorstelling (4:3)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GroeneWelle_basis_powerpoint</vt:lpstr>
      <vt:lpstr>Organische meststoffen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Kor&amp;Annoeschka</cp:lastModifiedBy>
  <cp:revision>391</cp:revision>
  <cp:lastPrinted>2012-05-22T10:37:28Z</cp:lastPrinted>
  <dcterms:created xsi:type="dcterms:W3CDTF">2008-03-20T23:08:22Z</dcterms:created>
  <dcterms:modified xsi:type="dcterms:W3CDTF">2019-04-14T15:30:48Z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